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99" r:id="rId3"/>
    <p:sldId id="300" r:id="rId4"/>
    <p:sldId id="305" r:id="rId5"/>
    <p:sldId id="301" r:id="rId6"/>
    <p:sldId id="307" r:id="rId7"/>
    <p:sldId id="302" r:id="rId8"/>
    <p:sldId id="303" r:id="rId9"/>
    <p:sldId id="304" r:id="rId10"/>
    <p:sldId id="26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129" autoAdjust="0"/>
  </p:normalViewPr>
  <p:slideViewPr>
    <p:cSldViewPr>
      <p:cViewPr varScale="1">
        <p:scale>
          <a:sx n="75" d="100"/>
          <a:sy n="75" d="100"/>
        </p:scale>
        <p:origin x="51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61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mẽ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thoại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minh,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laptop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do....v.v.... Do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phuias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buôn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14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gửi</a:t>
            </a:r>
            <a:r>
              <a:rPr lang="en-US" baseline="0" dirty="0"/>
              <a:t> 1 request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duyệt</a:t>
            </a: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(2) Request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Routing-&gt;Routing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</a:t>
            </a:r>
            <a:r>
              <a:rPr lang="en-US" baseline="0" dirty="0" err="1"/>
              <a:t>ai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đảm</a:t>
            </a:r>
            <a:r>
              <a:rPr lang="en-US" baseline="0" dirty="0"/>
              <a:t> </a:t>
            </a:r>
            <a:r>
              <a:rPr lang="en-US" baseline="0" dirty="0" err="1"/>
              <a:t>nhiệm</a:t>
            </a:r>
            <a:r>
              <a:rPr lang="en-US" baseline="0" dirty="0"/>
              <a:t> Request </a:t>
            </a:r>
            <a:r>
              <a:rPr lang="en-US" baseline="0" dirty="0" err="1"/>
              <a:t>đó.Từ</a:t>
            </a:r>
            <a:r>
              <a:rPr lang="en-US" baseline="0" dirty="0"/>
              <a:t> Routing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xuống</a:t>
            </a:r>
            <a:r>
              <a:rPr lang="en-US" baseline="0" dirty="0"/>
              <a:t> Controller(Controller </a:t>
            </a: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Request).Controller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do </a:t>
            </a:r>
            <a:r>
              <a:rPr lang="en-US" baseline="0" dirty="0" err="1"/>
              <a:t>ai</a:t>
            </a:r>
            <a:r>
              <a:rPr lang="en-US" baseline="0" dirty="0"/>
              <a:t> </a:t>
            </a:r>
            <a:r>
              <a:rPr lang="en-US" baseline="0" dirty="0" err="1"/>
              <a:t>xử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:</a:t>
            </a:r>
          </a:p>
          <a:p>
            <a:pPr marL="0" indent="0">
              <a:buNone/>
            </a:pPr>
            <a:r>
              <a:rPr lang="en-US" baseline="0" dirty="0"/>
              <a:t>-</a:t>
            </a:r>
            <a:r>
              <a:rPr lang="en-US" baseline="0" dirty="0" err="1"/>
              <a:t>Nếu</a:t>
            </a:r>
            <a:r>
              <a:rPr lang="en-US" baseline="0" dirty="0"/>
              <a:t> Controller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diện</a:t>
            </a:r>
            <a:r>
              <a:rPr lang="en-US" baseline="0" dirty="0"/>
              <a:t> </a:t>
            </a:r>
            <a:r>
              <a:rPr lang="en-US" baseline="0" dirty="0" err="1"/>
              <a:t>bình</a:t>
            </a:r>
            <a:r>
              <a:rPr lang="en-US" baseline="0" dirty="0"/>
              <a:t>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Controller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View -&gt;View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duyệt</a:t>
            </a: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-</a:t>
            </a:r>
            <a:r>
              <a:rPr lang="en-US" baseline="0" dirty="0" err="1"/>
              <a:t>Nếu</a:t>
            </a:r>
            <a:r>
              <a:rPr lang="en-US" baseline="0" dirty="0"/>
              <a:t> Controller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lấy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database -&gt;Controller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Model-&gt;</a:t>
            </a:r>
            <a:r>
              <a:rPr lang="en-US" baseline="0" dirty="0" err="1"/>
              <a:t>từ</a:t>
            </a:r>
            <a:r>
              <a:rPr lang="en-US" baseline="0" dirty="0"/>
              <a:t> Model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Database-&gt;Database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Model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-&gt;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Model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Controller -&gt;Controller </a:t>
            </a:r>
            <a:r>
              <a:rPr lang="en-US" baseline="0" dirty="0" err="1"/>
              <a:t>đẩy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View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duyệt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5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:::::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giỏ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tin. </a:t>
            </a: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Nhập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CSDL.</a:t>
            </a:r>
          </a:p>
          <a:p>
            <a:r>
              <a:rPr lang="en-US" sz="11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100" b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2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2057401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CUỐI KHÓA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6" y="28448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>
                <a:solidFill>
                  <a:schemeClr val="lt1"/>
                </a:solidFill>
              </a:rPr>
              <a:t>XÂY DỰNG WEBSITE THỜI TRANG GIÀY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430603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               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Tên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nhóm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GV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Thành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  <a:endParaRPr lang="en-US" sz="20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4876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Dương</a:t>
            </a:r>
            <a:r>
              <a:rPr lang="en-US" sz="2000" b="1" dirty="0" smtClean="0">
                <a:solidFill>
                  <a:schemeClr val="bg1"/>
                </a:solidFill>
              </a:rPr>
              <a:t>  Huy Toàn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 smtClean="0">
                <a:solidFill>
                  <a:schemeClr val="bg1"/>
                </a:solidFill>
              </a:rPr>
              <a:t>Vũ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Công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smtClean="0">
                <a:solidFill>
                  <a:schemeClr val="bg1"/>
                </a:solidFill>
              </a:rPr>
              <a:t>Ngọc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9360" y="3581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1800" b="1" dirty="0">
                <a:solidFill>
                  <a:schemeClr val="lt1"/>
                </a:solidFill>
              </a:rPr>
              <a:t>PH1808LM1-BKAP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9360" y="40194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chemeClr val="lt1"/>
                </a:solidFill>
              </a:rPr>
              <a:t>Nhóm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</a:rPr>
              <a:t>8</a:t>
            </a:r>
            <a:endParaRPr lang="en-US" sz="2000" b="1" dirty="0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9360" y="4462046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US" sz="2000" b="1" dirty="0" err="1">
                <a:solidFill>
                  <a:schemeClr val="lt1"/>
                </a:solidFill>
              </a:rPr>
              <a:t>Nguyễn</a:t>
            </a:r>
            <a:r>
              <a:rPr lang="en-US" sz="2000" b="1" dirty="0">
                <a:solidFill>
                  <a:schemeClr val="lt1"/>
                </a:solidFill>
              </a:rPr>
              <a:t> Anh </a:t>
            </a:r>
            <a:r>
              <a:rPr lang="en-US" sz="2000" b="1" dirty="0" err="1">
                <a:solidFill>
                  <a:schemeClr val="lt1"/>
                </a:solidFill>
              </a:rPr>
              <a:t>Lương</a:t>
            </a:r>
            <a:endParaRPr lang="en-US"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Tổng quan đề tài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Kiến trúc và mô hình thiết kế</a:t>
            </a:r>
            <a:r>
              <a:rPr lang="en-US" dirty="0"/>
              <a:t> </a:t>
            </a:r>
            <a:endParaRPr lang="vi-V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Chức năng ứng dụng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Sơ đồ luông dữ liệu mức ngữ cảnh</a:t>
            </a:r>
            <a:endParaRPr lang="vi-V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Sơ đồ quan hệ thực thể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dirty="0"/>
              <a:t>Thiết kế cơ sở </a:t>
            </a:r>
            <a:r>
              <a:rPr lang="vi-VN"/>
              <a:t>dữ liệu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1999" y="1141460"/>
            <a:ext cx="9067800" cy="4879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KIẾN TRÚC MÔ HÌNH THIẾT KẾ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MVC: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5699ED-3740-4F1A-8259-E75709A2A627}"/>
              </a:ext>
            </a:extLst>
          </p:cNvPr>
          <p:cNvSpPr/>
          <p:nvPr/>
        </p:nvSpPr>
        <p:spPr>
          <a:xfrm>
            <a:off x="2133600" y="5867399"/>
            <a:ext cx="7924800" cy="381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Hình 1: Mô hình MVC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55EDE-8654-4722-81CB-487EF5D5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52600"/>
            <a:ext cx="79248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6477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177800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0B6A0-9221-4F52-9085-298BAA9CB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460" y="762000"/>
            <a:ext cx="9139239" cy="53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19187A-E9BF-4362-835D-686CD9361662}"/>
              </a:ext>
            </a:extLst>
          </p:cNvPr>
          <p:cNvSpPr/>
          <p:nvPr/>
        </p:nvSpPr>
        <p:spPr>
          <a:xfrm>
            <a:off x="1414460" y="6024154"/>
            <a:ext cx="9130529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Hình 2: Sơ đồ phân rã chức năng của website thời trang giày phía quản trị</a:t>
            </a:r>
          </a:p>
        </p:txBody>
      </p:sp>
    </p:spTree>
    <p:extLst>
      <p:ext uri="{BB962C8B-B14F-4D97-AF65-F5344CB8AC3E}">
        <p14:creationId xmlns:p14="http://schemas.microsoft.com/office/powerpoint/2010/main" val="32049645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10515599" cy="4351338"/>
          </a:xfrm>
        </p:spPr>
        <p:txBody>
          <a:bodyPr/>
          <a:lstStyle/>
          <a:p>
            <a:pPr marL="6096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CAE95-F108-4A7E-916D-3CDCC3C3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2000"/>
            <a:ext cx="9220200" cy="525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43C7D4-D978-4DD3-91D9-4E9D495BD5C5}"/>
              </a:ext>
            </a:extLst>
          </p:cNvPr>
          <p:cNvSpPr/>
          <p:nvPr/>
        </p:nvSpPr>
        <p:spPr>
          <a:xfrm>
            <a:off x="1524000" y="6037217"/>
            <a:ext cx="92202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Hình 3: Sơ đồ phân rã chức năng của website thời trang giày phía người dùng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4DCDDC-3C60-4FB9-882E-FCB1F4D4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CHỨC NĂNG ỨNG DỤNG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550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87" y="761769"/>
            <a:ext cx="7902625" cy="52580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D8602-DD5A-4506-9A22-997D5CA073C0}"/>
              </a:ext>
            </a:extLst>
          </p:cNvPr>
          <p:cNvSpPr/>
          <p:nvPr/>
        </p:nvSpPr>
        <p:spPr>
          <a:xfrm>
            <a:off x="2068486" y="6096000"/>
            <a:ext cx="7902626" cy="304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Hình 4: S</a:t>
            </a:r>
            <a:r>
              <a:rPr lang="vi-VN"/>
              <a:t>ơ</a:t>
            </a:r>
            <a:r>
              <a:rPr lang="en-US"/>
              <a:t> đồ luồng dữ liệu mức ngữ cảnh</a:t>
            </a:r>
          </a:p>
        </p:txBody>
      </p:sp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QUAN HỆ THỰC THỂ</a:t>
            </a:r>
            <a:endParaRPr lang="en-US" sz="3000" dirty="0"/>
          </a:p>
        </p:txBody>
      </p:sp>
      <p:pic>
        <p:nvPicPr>
          <p:cNvPr id="10" name="Picture 9" descr="Screen Clipping">
            <a:extLst>
              <a:ext uri="{FF2B5EF4-FFF2-40B4-BE49-F238E27FC236}">
                <a16:creationId xmlns:a16="http://schemas.microsoft.com/office/drawing/2014/main" id="{BE885909-4818-4159-8146-B95B8E4B4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62000"/>
            <a:ext cx="8229600" cy="5181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94A972-B95F-4D2E-B83E-BA0812F5BF88}"/>
              </a:ext>
            </a:extLst>
          </p:cNvPr>
          <p:cNvSpPr/>
          <p:nvPr/>
        </p:nvSpPr>
        <p:spPr>
          <a:xfrm>
            <a:off x="1981200" y="5943600"/>
            <a:ext cx="8229600" cy="304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Hình 5: S</a:t>
            </a:r>
            <a:r>
              <a:rPr lang="vi-VN"/>
              <a:t>ơ</a:t>
            </a:r>
            <a:r>
              <a:rPr lang="en-US"/>
              <a:t> đồ quan hệ thực thể</a:t>
            </a:r>
          </a:p>
        </p:txBody>
      </p:sp>
    </p:spTree>
    <p:extLst>
      <p:ext uri="{BB962C8B-B14F-4D97-AF65-F5344CB8AC3E}">
        <p14:creationId xmlns:p14="http://schemas.microsoft.com/office/powerpoint/2010/main" val="313471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DŨ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8597"/>
            <a:ext cx="13406437" cy="3398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disigner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74" y="1379042"/>
            <a:ext cx="8207451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554</Words>
  <Application>Microsoft Office PowerPoint</Application>
  <PresentationFormat>Widescreen</PresentationFormat>
  <Paragraphs>63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Wingdings</vt:lpstr>
      <vt:lpstr>Arial</vt:lpstr>
      <vt:lpstr>Times New Roman</vt:lpstr>
      <vt:lpstr>Office Theme</vt:lpstr>
      <vt:lpstr>PowerPoint Presentation</vt:lpstr>
      <vt:lpstr>NỘI DUNG TRÌNH BÀY</vt:lpstr>
      <vt:lpstr>TỔNG QUAN ĐỀ TÀI</vt:lpstr>
      <vt:lpstr>KIẾN TRÚC MÔ HÌNH THIẾT KẾ</vt:lpstr>
      <vt:lpstr>CHỨC NĂNG ỨNG DỤNG</vt:lpstr>
      <vt:lpstr>CHỨC NĂNG ỨNG DỤNG</vt:lpstr>
      <vt:lpstr>BIỂU ĐỒ LUỒNG DỮ LIỆU MỨC NGỮ CẢNH</vt:lpstr>
      <vt:lpstr>SƠ ĐỒ QUAN HỆ THỰC THỂ</vt:lpstr>
      <vt:lpstr>THIẾT KẾ CƠ SỞ DŨ LIỆU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 Huong</dc:creator>
  <cp:lastModifiedBy>Huy Toàn</cp:lastModifiedBy>
  <cp:revision>162</cp:revision>
  <dcterms:modified xsi:type="dcterms:W3CDTF">2019-01-24T08:05:46Z</dcterms:modified>
</cp:coreProperties>
</file>